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84" r:id="rId3"/>
    <p:sldId id="285" r:id="rId4"/>
    <p:sldId id="286" r:id="rId5"/>
    <p:sldId id="287" r:id="rId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 snapToGrid="0">
      <p:cViewPr>
        <p:scale>
          <a:sx n="157" d="100"/>
          <a:sy n="157" d="100"/>
        </p:scale>
        <p:origin x="1332" y="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D09A-8D56-4C57-9D44-40AB6A1882D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7552-9AF7-4ADB-82A4-FF6BDE513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54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7552-9AF7-4ADB-82A4-FF6BDE5138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278372-1D39-4347-9975-949B92128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3287B60-7751-4426-BE3D-82A2A4295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D4FD06-69E5-4C34-A3D9-EF5A6A04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46E458-E3B6-4053-A089-7D0B6192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921B3A-1526-419A-8E9B-40D124F4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3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4CC4D3-1248-4AB9-9896-B77396DE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6ABBCA-1927-4B73-9C45-AFA829A7F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40EEC1-54E8-4A07-B832-FE12E8A8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E4B9A4-0022-402F-B7DE-70B6940F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AF4FF8-3F9A-4FEC-991F-AA19F152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29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06C9E5C-7A62-4DAE-A97E-99D0018B9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433A6B-2F1F-4DCB-B284-67BAD6BE3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361E8C-2847-4A3B-865B-621D0B1E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A78F78-1B84-41B7-AD6F-8154DF2C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41B36D-9CBF-496D-BDAD-F76EAFE9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86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01F7B1-6B0B-40FB-A7B0-1833F37F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034D74-7F27-4EE1-BC5E-AB56391B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FDEABA-318C-4C5F-A158-2B41E6E4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1742AD-E88B-4D2E-98AF-C277A436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6AF420-B76F-4FA0-9BAB-2FF37AD2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18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89330-386D-4A93-8C02-C24DE0F3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37F7393-FA81-4150-A369-AD3B4D42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492625-2321-42B0-A65F-0E339FFB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BF9F63-E6D1-4BD5-A834-0A026315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CE4EBD-0A98-4373-AEA0-DA94A0BD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83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5BBC9B-8B0B-4C45-93B2-B60E419E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12F75E-9779-4D4A-8EF8-9044E4E15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E079F2-EEA5-4639-B41C-56C1576E1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B97B9B-9460-45EA-90B3-11009361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51AEB37-41B3-4138-9269-302F55C8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9DDEC7-80B2-4DEE-92FC-5BEBFE8D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37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E794E8-AA8D-4402-BD12-47820BDF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C1ABFE-9854-428E-8EED-13218289C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A45A41-2CCE-4927-9B4F-AD4D82995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D7087AB-D1C5-4D60-9646-BDCAAE381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6B6207-9E4D-4485-BCEE-47047A0CA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D4D865C-19A7-4DF4-A3EF-3A28CE57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4647F4A-2C80-409C-AC8D-E0144FD7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1DD63D2-8619-4D25-A366-61E8E783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70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D83241-2695-4DD2-A4C8-4B5D1A20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A2F4A65-F2F6-45D7-A387-3DF3CCA4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E6355C-B462-44F5-97FA-9806BE8A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C835A91-08EA-4172-8685-0C77B717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2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F75467-96CB-40C3-960B-97DDDBED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5243508-5B74-4FC9-9735-682709CF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98820BB-7749-42DE-AFC0-FDC73A10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17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6CA4C3-EA6A-4F30-8197-CF7A6FA7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8DAC71-8674-47F0-9FF8-56C867DB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A8D7E63-2D09-4F00-93D8-B3B7FE148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C0387E-C66D-4564-940B-9AFF0E42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F3F720-F175-4307-95B3-8BDA1275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FC91AF-B594-4E42-8F63-E0E4B78F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2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9EC54-B834-4BD5-9E89-96C1C6BA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64992C1-EC51-4E92-8D50-C8FD566DD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1BE061-F77E-41B0-BA3C-249B0EE7A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C3D659-C69D-42E7-A26F-A9EA6F0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253F46-7BDE-41F1-8E11-AC4CF50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29B7F7-3EA6-43CA-AF76-C19D5B8A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67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ED01C1-6E15-4810-A2B9-4053C5B0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98DA77-C8F9-4019-A4D9-DD2500F4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A250AA-6BA9-42A9-A35A-C79589577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2003-EAD6-40BF-A60D-E3A4DEFD9AE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296213-EA4C-4201-924A-EBB0E7D07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17CF3D-02BD-4E30-930D-DDE7E7BAA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634A-4F4D-4940-AA30-DB57F6D23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7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53419"/>
            <a:ext cx="7886700" cy="759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Исследование ассоциаций полиморфных вариантов гена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глутатион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S-трансферазы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альфа 4 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(GSTA4)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риском псориаза: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пилотное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исследование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2167" y="284672"/>
            <a:ext cx="7886700" cy="10700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Саранюк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Р.В., Бушуева О.Ю.,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Ефанова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Е.В.,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Солодилова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М.А.,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Полоников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А.В.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Курский государственный медицинский университет,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Россия, г.Курск, К.Маркса, 3, 305041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roman.saranuk@gmail.com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0242" y="4183811"/>
            <a:ext cx="7886700" cy="7418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Источники финансирования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 заявляют об отсутствии финансирования из каких-либо частных или государственных источников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1467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2497" y="1144514"/>
            <a:ext cx="3645889" cy="348820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последние годы появляется все больше исследований, которые подчеркивают значимую роль химических факторов, в частности загрязняющих воздух веществ, в этиологии псориаза. Для защиты от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вредносного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воздействия химических веществ (ХВ), кожа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экспрессирует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ферменты, которые участвуют в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ксенобиотиков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причем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глутатион-S-трансферазы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играют одну из ведущих ролей в этих процессах. 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генетико-ассоциативных исследований псориаза были сосредоточены на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делеционных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полиморфизмах генов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глутатион-S-трансфераз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GSTM1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GSTT1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Различные полиморфные варианты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глутатион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S-трансферазы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альфа 4 </a:t>
            </a:r>
            <a:r>
              <a:rPr lang="ru-RU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(GSTA4)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гена,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экспрессирующегося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значительной степени в тканях кожи, до настоящего времени не были объектами исследования псориаза.</a:t>
            </a:r>
          </a:p>
          <a:p>
            <a:endParaRPr lang="ru-RU" dirty="0"/>
          </a:p>
        </p:txBody>
      </p:sp>
      <p:pic>
        <p:nvPicPr>
          <p:cNvPr id="4" name="Picture 3" descr="C:\Users\User\Desktop\Диссертация псориаз\301\20190312_09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4990" y="2051767"/>
            <a:ext cx="3455634" cy="1679822"/>
          </a:xfrm>
          <a:prstGeom prst="rect">
            <a:avLst/>
          </a:prstGeom>
          <a:noFill/>
        </p:spPr>
      </p:pic>
      <p:pic>
        <p:nvPicPr>
          <p:cNvPr id="5" name="Picture 2" descr="C:\Users\User\Desktop\Диссертация псориаз\266\20181126_13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3357" y="2044762"/>
            <a:ext cx="3459191" cy="1681552"/>
          </a:xfrm>
          <a:prstGeom prst="rect">
            <a:avLst/>
          </a:prstGeom>
          <a:noFill/>
        </p:spPr>
      </p:pic>
      <p:pic>
        <p:nvPicPr>
          <p:cNvPr id="6" name="Picture 12" descr="C:\Users\User\Desktop\Диссертация псориаз\223\20181008_105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98843" y="2029366"/>
            <a:ext cx="3498200" cy="170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исследования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983" y="1287565"/>
            <a:ext cx="7886700" cy="103517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настоящего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исследования было изучение ассоциаций пяти полиморфных вариантов rs7496, rs17614871, rs12524274, rs316133 и rs2274760 гена </a:t>
            </a:r>
            <a:r>
              <a:rPr lang="en-US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GSTA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риском развития псориаза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1391" y="2773478"/>
            <a:ext cx="6431078" cy="2180027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Материалом для исследования послужили образцы ДНК 944 неродственных индивидов славянского происхождения в возрасте старше 18 лет, включающие 474 пациента с псориазом и 470 лиц контрольной группы, не имеющих каких-либо хронических заболеваний. </a:t>
            </a:r>
          </a:p>
          <a:p>
            <a:pPr>
              <a:buFont typeface="Wingdings" pitchFamily="2" charset="2"/>
              <a:buChar char="Ø"/>
            </a:pPr>
            <a:endParaRPr lang="ru-RU" sz="5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генотипирование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однонуклеотидных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полиморфизмов (</a:t>
            </a:r>
            <a:r>
              <a:rPr lang="en-US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гена </a:t>
            </a:r>
            <a:r>
              <a:rPr lang="en-US" sz="5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GSTA</a:t>
            </a:r>
            <a:r>
              <a:rPr lang="ru-RU" sz="5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помощью геномного масс-спектрометра MassArray-4 (</a:t>
            </a:r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Agena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Bioscience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США). Ассоциации полиморфизмов с риском псориаза изучали методом </a:t>
            </a:r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логистической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регрессии с помощью программы </a:t>
            </a:r>
            <a:r>
              <a:rPr lang="en-US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PLINK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версия 1.9. Уровень значимости ассоциаций </a:t>
            </a:r>
            <a:r>
              <a:rPr lang="en-US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псориазом (</a:t>
            </a:r>
            <a:r>
              <a:rPr lang="en-US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Pperm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оценивался посредством адаптивного </a:t>
            </a:r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пермутационного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теста. </a:t>
            </a:r>
          </a:p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5775" y="2209991"/>
            <a:ext cx="7886700" cy="47265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Методы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22" t="32327" r="47367" b="17778"/>
          <a:stretch/>
        </p:blipFill>
        <p:spPr bwMode="auto">
          <a:xfrm>
            <a:off x="6741286" y="2824068"/>
            <a:ext cx="1872294" cy="18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872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448" y="1836038"/>
            <a:ext cx="1699927" cy="20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8217060"/>
              </p:ext>
            </p:extLst>
          </p:nvPr>
        </p:nvGraphicFramePr>
        <p:xfrm>
          <a:off x="704849" y="1855297"/>
          <a:ext cx="5011665" cy="204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25"/>
                <a:gridCol w="1747257"/>
                <a:gridCol w="1766758"/>
                <a:gridCol w="748825"/>
              </a:tblGrid>
              <a:tr h="474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Гаплотип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Частоты гаплотипов: больные, здоровые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Chi Square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Pperm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CTCCG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0.532, 0.471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3.622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0.057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TTCGG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0.131, 0.130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0.001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0.9775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CACGC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0.123, 0.120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0.026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0.8728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CTCGG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0.100, 0.117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0.711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0.399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CAAGG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0.072, 0.081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0.293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0.5881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CACCG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0.042, 0.081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6.456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0.0111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3254" y="864124"/>
            <a:ext cx="7881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 редкий относительно редкий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гаплотип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CACCG (частота около 5-6%), который обладает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протективным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отношении риска псориаза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влиянием у мужчин. У женщин данной ассоциации не наблюдалось.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336" y="4073607"/>
            <a:ext cx="8998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генно-средовых взаимодействий, выполненный посредством совместной оценки влияния полиморфных вариантов гена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GSTA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средовых факторов риска развития псориаза, таких как курение, злоупотребление алкоголем и дефицит в пищевом рационе свежих овощей и фруктов не выявил каких-либо ассоциаций с развитием болезни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настоящего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исследования было установлено, что полиморфные варианты rs7496, rs17614871, rs12524274, rs316133 и rs2274760 гена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GSTA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обладают индивидуальными эффектами на риск развития псориаза, в том числе в сочетании со средовыми факторами риска. </a:t>
            </a:r>
          </a:p>
          <a:p>
            <a:pPr algn="ctr">
              <a:buFont typeface="Wingdings" pitchFamily="2" charset="2"/>
              <a:buChar char="ü"/>
            </a:pP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пол-стратифицированный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позволил выявить относительно редкий </a:t>
            </a:r>
            <a:r>
              <a:rPr lang="ru-RU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гаплотип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CACCG, обладающей </a:t>
            </a:r>
            <a:r>
              <a:rPr lang="ru-RU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протективным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отношении риска псориаза влиянием исключительно у мужчин.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Дальнейшие исследования, в том числе в других популяциях, потребуются для подтверждения вклада полиморфных вариантов гена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GSTA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подверженность псориазу, а также для выяснения молекулярных механизмов, лежащих в основе выявленной ассоциации его полиморфных вариантов у мужчин.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507</Words>
  <Application>Microsoft Office PowerPoint</Application>
  <PresentationFormat>Экран (16:9)</PresentationFormat>
  <Paragraphs>52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Исследование ассоциаций полиморфных вариантов гена глутатион S-трансферазы альфа 4 (GSTA4) с риском псориаза: пилотное исследование  </vt:lpstr>
      <vt:lpstr>Актуальность </vt:lpstr>
      <vt:lpstr>Цель исследования </vt:lpstr>
      <vt:lpstr>Результаты 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обследования населения на антитела к ВИЧ за I квартал 2018 года</dc:title>
  <dc:creator>Роман Саранюк</dc:creator>
  <cp:lastModifiedBy>Роман</cp:lastModifiedBy>
  <cp:revision>72</cp:revision>
  <dcterms:created xsi:type="dcterms:W3CDTF">2018-04-08T18:52:10Z</dcterms:created>
  <dcterms:modified xsi:type="dcterms:W3CDTF">2025-04-21T16:37:13Z</dcterms:modified>
</cp:coreProperties>
</file>